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313895"/>
            <a:ext cx="12192000" cy="2196067"/>
          </a:xfrm>
        </p:spPr>
        <p:txBody>
          <a:bodyPr>
            <a:noAutofit/>
          </a:bodyPr>
          <a:lstStyle/>
          <a:p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188. </a:t>
            </a:r>
            <a:r>
              <a:rPr lang="en-US" sz="6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Bangzah</a:t>
            </a:r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6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Lungnop</a:t>
            </a:r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" y="3131520"/>
            <a:ext cx="12191999" cy="2923395"/>
          </a:xfrm>
        </p:spPr>
        <p:txBody>
          <a:bodyPr>
            <a:normAutofit/>
          </a:bodyPr>
          <a:lstStyle/>
          <a:p>
            <a:r>
              <a:rPr lang="en-US" sz="4000" dirty="0"/>
              <a:t>How Pleased and Blest Was I </a:t>
            </a:r>
          </a:p>
          <a:p>
            <a:r>
              <a:rPr lang="en-US" sz="4000" dirty="0"/>
              <a:t>Isaac Watts, 1674-1748</a:t>
            </a:r>
          </a:p>
          <a:p>
            <a:r>
              <a:rPr lang="en-US" sz="4000" dirty="0" err="1"/>
              <a:t>Doh</a:t>
            </a:r>
            <a:r>
              <a:rPr lang="en-US" sz="4000" dirty="0"/>
              <a:t> is F</a:t>
            </a:r>
          </a:p>
          <a:p>
            <a:endParaRPr lang="en-US" sz="5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9583947" y="6156101"/>
            <a:ext cx="26080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1725"/>
            <a:ext cx="10515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 err="1"/>
              <a:t>Bangzahin</a:t>
            </a:r>
            <a:r>
              <a:rPr lang="en-US" sz="4400" dirty="0"/>
              <a:t> </a:t>
            </a:r>
            <a:r>
              <a:rPr lang="en-US" sz="4400" dirty="0" err="1"/>
              <a:t>ka</a:t>
            </a:r>
            <a:r>
              <a:rPr lang="en-US" sz="4400" dirty="0"/>
              <a:t> </a:t>
            </a:r>
            <a:r>
              <a:rPr lang="en-US" sz="4400" dirty="0" err="1"/>
              <a:t>lungnop</a:t>
            </a:r>
            <a:r>
              <a:rPr lang="en-US" sz="4400" dirty="0"/>
              <a:t>, mi </a:t>
            </a:r>
            <a:r>
              <a:rPr lang="en-US" sz="4400" dirty="0" err="1"/>
              <a:t>honpi</a:t>
            </a:r>
            <a:r>
              <a:rPr lang="en-US" sz="4400" dirty="0"/>
              <a:t>’ aw </a:t>
            </a:r>
            <a:r>
              <a:rPr lang="en-US" sz="4400" dirty="0" err="1"/>
              <a:t>ka</a:t>
            </a:r>
            <a:r>
              <a:rPr lang="en-US" sz="4400" dirty="0"/>
              <a:t> </a:t>
            </a:r>
            <a:r>
              <a:rPr lang="en-US" sz="4400" dirty="0" err="1"/>
              <a:t>za</a:t>
            </a:r>
            <a:r>
              <a:rPr lang="en-US" sz="4400" dirty="0"/>
              <a:t>, </a:t>
            </a:r>
          </a:p>
          <a:p>
            <a:pPr marL="0" indent="0">
              <a:buNone/>
            </a:pPr>
            <a:r>
              <a:rPr lang="en-US" sz="4400" dirty="0" err="1"/>
              <a:t>Tuni</a:t>
            </a:r>
            <a:r>
              <a:rPr lang="en-US" sz="4400" dirty="0"/>
              <a:t>-in </a:t>
            </a:r>
            <a:r>
              <a:rPr lang="en-US" sz="4400" dirty="0" err="1"/>
              <a:t>Topa</a:t>
            </a:r>
            <a:r>
              <a:rPr lang="en-US" sz="4400" dirty="0"/>
              <a:t> </a:t>
            </a:r>
            <a:r>
              <a:rPr lang="en-US" sz="4400" dirty="0" err="1"/>
              <a:t>va</a:t>
            </a:r>
            <a:r>
              <a:rPr lang="en-US" sz="4400" dirty="0"/>
              <a:t> </a:t>
            </a:r>
            <a:r>
              <a:rPr lang="en-US" sz="4400" dirty="0" err="1"/>
              <a:t>zong</a:t>
            </a:r>
            <a:r>
              <a:rPr lang="en-US" sz="4400" dirty="0"/>
              <a:t> </a:t>
            </a:r>
            <a:r>
              <a:rPr lang="en-US" sz="4400" dirty="0" err="1"/>
              <a:t>ni</a:t>
            </a:r>
            <a:r>
              <a:rPr lang="en-US" sz="4400" dirty="0"/>
              <a:t>; </a:t>
            </a:r>
          </a:p>
          <a:p>
            <a:pPr marL="0" indent="0">
              <a:buNone/>
            </a:pPr>
            <a:r>
              <a:rPr lang="en-US" sz="4400" dirty="0" err="1"/>
              <a:t>Lungnop</a:t>
            </a:r>
            <a:r>
              <a:rPr lang="en-US" sz="4400" dirty="0"/>
              <a:t> takin om </a:t>
            </a:r>
            <a:r>
              <a:rPr lang="en-US" sz="4400" dirty="0" err="1"/>
              <a:t>ni</a:t>
            </a:r>
            <a:r>
              <a:rPr lang="en-US" sz="4400" dirty="0"/>
              <a:t>, Zion </a:t>
            </a:r>
            <a:r>
              <a:rPr lang="en-US" sz="4400" dirty="0" err="1"/>
              <a:t>mualah</a:t>
            </a:r>
            <a:r>
              <a:rPr lang="en-US" sz="4400" dirty="0"/>
              <a:t> </a:t>
            </a:r>
            <a:r>
              <a:rPr lang="en-US" sz="4400" dirty="0" err="1"/>
              <a:t>pai</a:t>
            </a:r>
            <a:r>
              <a:rPr lang="en-US" sz="4400" dirty="0"/>
              <a:t> </a:t>
            </a:r>
            <a:r>
              <a:rPr lang="en-US" sz="4400" dirty="0" err="1"/>
              <a:t>ni</a:t>
            </a:r>
            <a:r>
              <a:rPr lang="en-US" sz="4400" dirty="0"/>
              <a:t>, </a:t>
            </a:r>
          </a:p>
          <a:p>
            <a:pPr marL="0" indent="0">
              <a:buNone/>
            </a:pPr>
            <a:r>
              <a:rPr lang="en-US" sz="4400" dirty="0" err="1"/>
              <a:t>Kiciamin</a:t>
            </a:r>
            <a:r>
              <a:rPr lang="en-US" sz="4400" dirty="0"/>
              <a:t> </a:t>
            </a:r>
            <a:r>
              <a:rPr lang="en-US" sz="4400" dirty="0" err="1"/>
              <a:t>Topa</a:t>
            </a:r>
            <a:r>
              <a:rPr lang="en-US" sz="4400" dirty="0"/>
              <a:t> min phat </a:t>
            </a:r>
            <a:r>
              <a:rPr lang="en-US" sz="4400" dirty="0" err="1"/>
              <a:t>ni</a:t>
            </a:r>
            <a:r>
              <a:rPr lang="en-US" sz="4400" dirty="0"/>
              <a:t>. </a:t>
            </a:r>
          </a:p>
          <a:p>
            <a:pPr marL="0" indent="0">
              <a:buNone/>
            </a:pPr>
            <a:endParaRPr lang="en-US" sz="138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9618453" y="6156101"/>
            <a:ext cx="25735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0603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dirty="0"/>
              <a:t>Zion </a:t>
            </a:r>
            <a:r>
              <a:rPr lang="en-US" sz="4000" dirty="0" err="1"/>
              <a:t>mualah</a:t>
            </a:r>
            <a:r>
              <a:rPr lang="en-US" sz="4000" dirty="0"/>
              <a:t> </a:t>
            </a:r>
            <a:r>
              <a:rPr lang="en-US" sz="4000" dirty="0" err="1"/>
              <a:t>nopna</a:t>
            </a:r>
            <a:r>
              <a:rPr lang="en-US" sz="4000" dirty="0"/>
              <a:t>, </a:t>
            </a:r>
            <a:r>
              <a:rPr lang="en-US" sz="4000" dirty="0" err="1"/>
              <a:t>hehpihna</a:t>
            </a:r>
            <a:r>
              <a:rPr lang="en-US" sz="4000" dirty="0"/>
              <a:t> </a:t>
            </a:r>
            <a:r>
              <a:rPr lang="en-US" sz="4000" dirty="0" err="1"/>
              <a:t>tawh</a:t>
            </a:r>
            <a:r>
              <a:rPr lang="en-US" sz="4000" dirty="0"/>
              <a:t> </a:t>
            </a:r>
            <a:r>
              <a:rPr lang="en-US" sz="4000" dirty="0" err="1"/>
              <a:t>kidim</a:t>
            </a:r>
            <a:r>
              <a:rPr lang="en-US" sz="4000" dirty="0"/>
              <a:t>, </a:t>
            </a:r>
          </a:p>
          <a:p>
            <a:pPr marL="0" indent="0">
              <a:buNone/>
            </a:pPr>
            <a:r>
              <a:rPr lang="en-US" sz="4000" dirty="0"/>
              <a:t>A </a:t>
            </a:r>
            <a:r>
              <a:rPr lang="en-US" sz="4000" dirty="0" err="1"/>
              <a:t>muanhuai</a:t>
            </a:r>
            <a:r>
              <a:rPr lang="en-US" sz="4000" dirty="0"/>
              <a:t> </a:t>
            </a:r>
            <a:r>
              <a:rPr lang="en-US" sz="4000" dirty="0" err="1"/>
              <a:t>kulhpi</a:t>
            </a:r>
            <a:r>
              <a:rPr lang="en-US" sz="4000" dirty="0"/>
              <a:t> </a:t>
            </a:r>
            <a:r>
              <a:rPr lang="en-US" sz="4000" dirty="0" err="1"/>
              <a:t>tawh</a:t>
            </a:r>
            <a:r>
              <a:rPr lang="en-US" sz="4000" dirty="0"/>
              <a:t> </a:t>
            </a:r>
            <a:r>
              <a:rPr lang="en-US" sz="4000" dirty="0" err="1"/>
              <a:t>ki-uum</a:t>
            </a:r>
            <a:r>
              <a:rPr lang="en-US" sz="4000" dirty="0"/>
              <a:t>; </a:t>
            </a:r>
          </a:p>
          <a:p>
            <a:pPr marL="0" indent="0">
              <a:buNone/>
            </a:pPr>
            <a:r>
              <a:rPr lang="en-US" sz="4000" dirty="0" err="1"/>
              <a:t>Tua</a:t>
            </a:r>
            <a:r>
              <a:rPr lang="en-US" sz="4000" dirty="0"/>
              <a:t> </a:t>
            </a:r>
            <a:r>
              <a:rPr lang="en-US" sz="4000" dirty="0" err="1"/>
              <a:t>mun</a:t>
            </a:r>
            <a:r>
              <a:rPr lang="en-US" sz="4000" dirty="0"/>
              <a:t> </a:t>
            </a:r>
            <a:r>
              <a:rPr lang="en-US" sz="4000" dirty="0" err="1"/>
              <a:t>va</a:t>
            </a:r>
            <a:r>
              <a:rPr lang="en-US" sz="4000" dirty="0"/>
              <a:t> </a:t>
            </a:r>
            <a:r>
              <a:rPr lang="en-US" sz="4000" dirty="0" err="1"/>
              <a:t>beel</a:t>
            </a:r>
            <a:r>
              <a:rPr lang="en-US" sz="4000" dirty="0"/>
              <a:t> </a:t>
            </a:r>
            <a:r>
              <a:rPr lang="en-US" sz="4000" dirty="0" err="1"/>
              <a:t>ciat</a:t>
            </a:r>
            <a:r>
              <a:rPr lang="en-US" sz="4000" dirty="0"/>
              <a:t> </a:t>
            </a:r>
            <a:r>
              <a:rPr lang="en-US" sz="4000" dirty="0" err="1"/>
              <a:t>ni</a:t>
            </a:r>
            <a:r>
              <a:rPr lang="en-US" sz="4000" dirty="0"/>
              <a:t>, </a:t>
            </a:r>
            <a:r>
              <a:rPr lang="en-US" sz="4000" dirty="0" err="1"/>
              <a:t>Ama</a:t>
            </a:r>
            <a:r>
              <a:rPr lang="en-US" sz="4000" dirty="0"/>
              <a:t> min phat ding le, </a:t>
            </a:r>
          </a:p>
          <a:p>
            <a:pPr marL="0" indent="0">
              <a:buNone/>
            </a:pPr>
            <a:r>
              <a:rPr lang="en-US" sz="4000" dirty="0" err="1"/>
              <a:t>Lungdamna</a:t>
            </a:r>
            <a:r>
              <a:rPr lang="en-US" sz="4000" dirty="0"/>
              <a:t> la </a:t>
            </a:r>
            <a:r>
              <a:rPr lang="en-US" sz="4000" dirty="0" err="1"/>
              <a:t>ngai</a:t>
            </a:r>
            <a:r>
              <a:rPr lang="en-US" sz="4000" dirty="0"/>
              <a:t> ding </a:t>
            </a:r>
            <a:r>
              <a:rPr lang="en-US" sz="4000" dirty="0" err="1"/>
              <a:t>pai</a:t>
            </a:r>
            <a:r>
              <a:rPr lang="en-US" sz="4000" dirty="0"/>
              <a:t> </a:t>
            </a:r>
            <a:r>
              <a:rPr lang="en-US" sz="4000" dirty="0" err="1"/>
              <a:t>ni</a:t>
            </a:r>
            <a:r>
              <a:rPr lang="en-US" sz="4000" dirty="0"/>
              <a:t>. </a:t>
            </a:r>
          </a:p>
          <a:p>
            <a:pPr marL="0" indent="0">
              <a:buNone/>
            </a:pPr>
            <a:endParaRPr lang="en-US" sz="19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9773729" y="6156101"/>
            <a:ext cx="241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dirty="0" err="1"/>
              <a:t>Tua</a:t>
            </a:r>
            <a:r>
              <a:rPr lang="en-US" sz="4000" dirty="0"/>
              <a:t> ah David </a:t>
            </a:r>
            <a:r>
              <a:rPr lang="en-US" sz="4000" dirty="0" err="1"/>
              <a:t>Topa’n</a:t>
            </a:r>
            <a:r>
              <a:rPr lang="en-US" sz="4000" dirty="0"/>
              <a:t>, A </a:t>
            </a:r>
            <a:r>
              <a:rPr lang="en-US" sz="4000" dirty="0" err="1"/>
              <a:t>kumpi</a:t>
            </a:r>
            <a:r>
              <a:rPr lang="en-US" sz="4000" dirty="0"/>
              <a:t> </a:t>
            </a:r>
            <a:r>
              <a:rPr lang="en-US" sz="4000" dirty="0" err="1"/>
              <a:t>tokhom</a:t>
            </a:r>
            <a:r>
              <a:rPr lang="en-US" sz="4000" dirty="0"/>
              <a:t> </a:t>
            </a:r>
            <a:r>
              <a:rPr lang="en-US" sz="4000" dirty="0" err="1"/>
              <a:t>koih</a:t>
            </a:r>
            <a:r>
              <a:rPr lang="en-US" sz="4000" dirty="0"/>
              <a:t>, </a:t>
            </a:r>
          </a:p>
          <a:p>
            <a:pPr marL="0" indent="0">
              <a:buNone/>
            </a:pPr>
            <a:r>
              <a:rPr lang="en-US" sz="4000" dirty="0" err="1"/>
              <a:t>Hehpihna</a:t>
            </a:r>
            <a:r>
              <a:rPr lang="en-US" sz="4000" dirty="0"/>
              <a:t> </a:t>
            </a:r>
            <a:r>
              <a:rPr lang="en-US" sz="4000" dirty="0" err="1"/>
              <a:t>tawh</a:t>
            </a:r>
            <a:r>
              <a:rPr lang="en-US" sz="4000" dirty="0"/>
              <a:t> </a:t>
            </a:r>
            <a:r>
              <a:rPr lang="en-US" sz="4000" dirty="0" err="1"/>
              <a:t>thuman</a:t>
            </a:r>
            <a:r>
              <a:rPr lang="en-US" sz="4000" dirty="0"/>
              <a:t> </a:t>
            </a:r>
            <a:r>
              <a:rPr lang="en-US" sz="4000" dirty="0" err="1"/>
              <a:t>khen</a:t>
            </a:r>
            <a:r>
              <a:rPr lang="en-US" sz="4000" dirty="0"/>
              <a:t> ding; </a:t>
            </a:r>
          </a:p>
          <a:p>
            <a:pPr marL="0" indent="0">
              <a:buNone/>
            </a:pPr>
            <a:r>
              <a:rPr lang="en-US" sz="4000" dirty="0" err="1"/>
              <a:t>Mi</a:t>
            </a:r>
            <a:r>
              <a:rPr lang="en-US" sz="4000" dirty="0"/>
              <a:t> </a:t>
            </a:r>
            <a:r>
              <a:rPr lang="en-US" sz="4000" dirty="0" err="1"/>
              <a:t>siangte</a:t>
            </a:r>
            <a:r>
              <a:rPr lang="en-US" sz="4000" dirty="0"/>
              <a:t> </a:t>
            </a:r>
            <a:r>
              <a:rPr lang="en-US" sz="4000" dirty="0" err="1"/>
              <a:t>lungdam</a:t>
            </a:r>
            <a:r>
              <a:rPr lang="en-US" sz="4000" dirty="0"/>
              <a:t> ding, </a:t>
            </a:r>
            <a:r>
              <a:rPr lang="en-US" sz="4000" dirty="0" err="1"/>
              <a:t>mawhnei</a:t>
            </a:r>
            <a:r>
              <a:rPr lang="en-US" sz="4000" dirty="0"/>
              <a:t> mite dah ding, </a:t>
            </a:r>
          </a:p>
          <a:p>
            <a:pPr marL="0" indent="0">
              <a:buNone/>
            </a:pPr>
            <a:r>
              <a:rPr lang="en-US" sz="4000" dirty="0" err="1"/>
              <a:t>Kiniamkhiat</a:t>
            </a:r>
            <a:r>
              <a:rPr lang="en-US" sz="4000" dirty="0"/>
              <a:t> in </a:t>
            </a:r>
            <a:r>
              <a:rPr lang="en-US" sz="4000" dirty="0" err="1"/>
              <a:t>lungdam</a:t>
            </a:r>
            <a:r>
              <a:rPr lang="en-US" sz="4000" dirty="0"/>
              <a:t> </a:t>
            </a:r>
            <a:r>
              <a:rPr lang="en-US" sz="4000" dirty="0" err="1"/>
              <a:t>tek</a:t>
            </a:r>
            <a:r>
              <a:rPr lang="en-US" sz="4000" dirty="0"/>
              <a:t> un. </a:t>
            </a:r>
          </a:p>
          <a:p>
            <a:pPr marL="0" indent="0">
              <a:buNone/>
            </a:pPr>
            <a:endParaRPr lang="en-US" sz="72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9704717" y="6156101"/>
            <a:ext cx="2487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796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dirty="0" err="1"/>
              <a:t>Lungnopna</a:t>
            </a:r>
            <a:r>
              <a:rPr lang="en-US" sz="4000" dirty="0"/>
              <a:t> </a:t>
            </a:r>
            <a:r>
              <a:rPr lang="en-US" sz="4000" dirty="0" err="1"/>
              <a:t>hong</a:t>
            </a:r>
            <a:r>
              <a:rPr lang="en-US" sz="4000" dirty="0"/>
              <a:t> </a:t>
            </a:r>
            <a:r>
              <a:rPr lang="en-US" sz="4000" dirty="0" err="1"/>
              <a:t>tung</a:t>
            </a:r>
            <a:r>
              <a:rPr lang="en-US" sz="4000" dirty="0"/>
              <a:t> </a:t>
            </a:r>
            <a:r>
              <a:rPr lang="en-US" sz="4000" dirty="0" smtClean="0"/>
              <a:t>hen,</a:t>
            </a:r>
          </a:p>
          <a:p>
            <a:pPr marL="0" indent="0">
              <a:buNone/>
            </a:pPr>
            <a:r>
              <a:rPr lang="en-US" sz="4000" dirty="0" err="1" smtClean="0"/>
              <a:t>Lungdamna’n</a:t>
            </a:r>
            <a:r>
              <a:rPr lang="en-US" sz="4000" dirty="0" smtClean="0"/>
              <a:t> </a:t>
            </a:r>
            <a:r>
              <a:rPr lang="en-US" sz="4000" dirty="0" err="1"/>
              <a:t>hong</a:t>
            </a:r>
            <a:r>
              <a:rPr lang="en-US" sz="4000" dirty="0"/>
              <a:t> </a:t>
            </a:r>
            <a:r>
              <a:rPr lang="en-US" sz="4000" dirty="0" err="1"/>
              <a:t>zui</a:t>
            </a:r>
            <a:r>
              <a:rPr lang="en-US" sz="4000" dirty="0"/>
              <a:t> hen, </a:t>
            </a:r>
          </a:p>
          <a:p>
            <a:pPr marL="0" indent="0">
              <a:buNone/>
            </a:pPr>
            <a:r>
              <a:rPr lang="en-US" sz="4000" dirty="0" err="1"/>
              <a:t>Mi</a:t>
            </a:r>
            <a:r>
              <a:rPr lang="en-US" sz="4000" dirty="0"/>
              <a:t> </a:t>
            </a:r>
            <a:r>
              <a:rPr lang="en-US" sz="4000" dirty="0" err="1"/>
              <a:t>khempeuh</a:t>
            </a:r>
            <a:r>
              <a:rPr lang="en-US" sz="4000" dirty="0"/>
              <a:t> in </a:t>
            </a:r>
            <a:r>
              <a:rPr lang="en-US" sz="4000" dirty="0" err="1"/>
              <a:t>thupha</a:t>
            </a:r>
            <a:r>
              <a:rPr lang="en-US" sz="4000" dirty="0"/>
              <a:t> </a:t>
            </a:r>
            <a:r>
              <a:rPr lang="en-US" sz="4000" dirty="0" err="1"/>
              <a:t>ngah</a:t>
            </a:r>
            <a:r>
              <a:rPr lang="en-US" sz="4000" dirty="0"/>
              <a:t> in; </a:t>
            </a:r>
          </a:p>
          <a:p>
            <a:pPr marL="0" indent="0">
              <a:buNone/>
            </a:pPr>
            <a:r>
              <a:rPr lang="en-US" sz="4000" dirty="0" err="1"/>
              <a:t>Topa</a:t>
            </a:r>
            <a:r>
              <a:rPr lang="en-US" sz="4000" dirty="0"/>
              <a:t>’ </a:t>
            </a:r>
            <a:r>
              <a:rPr lang="en-US" sz="4000" dirty="0" err="1"/>
              <a:t>nopna</a:t>
            </a:r>
            <a:r>
              <a:rPr lang="en-US" sz="4000" dirty="0"/>
              <a:t> sang hen, A </a:t>
            </a:r>
            <a:r>
              <a:rPr lang="en-US" sz="4000" dirty="0" err="1"/>
              <a:t>pha</a:t>
            </a:r>
            <a:r>
              <a:rPr lang="en-US" sz="4000" dirty="0"/>
              <a:t> </a:t>
            </a:r>
            <a:r>
              <a:rPr lang="en-US" sz="4000" dirty="0" err="1"/>
              <a:t>deihna</a:t>
            </a:r>
            <a:r>
              <a:rPr lang="en-US" sz="4000" dirty="0"/>
              <a:t> </a:t>
            </a:r>
            <a:r>
              <a:rPr lang="en-US" sz="4000" dirty="0" err="1"/>
              <a:t>khangin</a:t>
            </a:r>
            <a:r>
              <a:rPr lang="en-US" sz="4000" dirty="0"/>
              <a:t>, </a:t>
            </a:r>
          </a:p>
          <a:p>
            <a:pPr marL="0" indent="0">
              <a:buNone/>
            </a:pPr>
            <a:r>
              <a:rPr lang="en-US" sz="4000" dirty="0"/>
              <a:t>Gen </a:t>
            </a:r>
            <a:r>
              <a:rPr lang="en-US" sz="4000" dirty="0" err="1"/>
              <a:t>zawh</a:t>
            </a:r>
            <a:r>
              <a:rPr lang="en-US" sz="4000" dirty="0"/>
              <a:t> </a:t>
            </a:r>
            <a:r>
              <a:rPr lang="en-US" sz="4000" dirty="0" err="1"/>
              <a:t>loh</a:t>
            </a:r>
            <a:r>
              <a:rPr lang="en-US" sz="4000" dirty="0"/>
              <a:t> </a:t>
            </a:r>
            <a:r>
              <a:rPr lang="en-US" sz="4000" dirty="0" err="1"/>
              <a:t>thupha</a:t>
            </a:r>
            <a:r>
              <a:rPr lang="en-US" sz="4000" dirty="0"/>
              <a:t> </a:t>
            </a:r>
            <a:r>
              <a:rPr lang="en-US" sz="4000" dirty="0" err="1"/>
              <a:t>hong</a:t>
            </a:r>
            <a:r>
              <a:rPr lang="en-US" sz="4000" dirty="0"/>
              <a:t> </a:t>
            </a:r>
            <a:r>
              <a:rPr lang="en-US" sz="4000" dirty="0" err="1"/>
              <a:t>tung</a:t>
            </a:r>
            <a:r>
              <a:rPr lang="en-US" sz="4000" dirty="0"/>
              <a:t> hen. </a:t>
            </a:r>
          </a:p>
          <a:p>
            <a:pPr marL="0" indent="0">
              <a:buNone/>
            </a:pPr>
            <a:endParaRPr lang="en-US" sz="66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9670211" y="6156101"/>
            <a:ext cx="2521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8745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163</Words>
  <Application>Microsoft Office PowerPoint</Application>
  <PresentationFormat>Widescreen</PresentationFormat>
  <Paragraphs>30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188. Bangzah In Ka Lungnop  </vt:lpstr>
      <vt:lpstr>1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9</cp:revision>
  <dcterms:created xsi:type="dcterms:W3CDTF">2018-10-09T13:17:21Z</dcterms:created>
  <dcterms:modified xsi:type="dcterms:W3CDTF">2018-12-13T04:23:20Z</dcterms:modified>
</cp:coreProperties>
</file>